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Arial Rounded MT Bold" panose="020F0704030504030204" pitchFamily="34" charset="0"/>
      <p:regular r:id="rId14"/>
    </p:embeddedFont>
    <p:embeddedFont>
      <p:font typeface="Prata" panose="020B0604020202020204" charset="0"/>
      <p:regular r:id="rId15"/>
    </p:embeddedFont>
    <p:embeddedFont>
      <p:font typeface="Raleway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 autoAdjust="0"/>
    <p:restoredTop sz="95033" autoAdjust="0"/>
  </p:normalViewPr>
  <p:slideViewPr>
    <p:cSldViewPr snapToGrid="0" snapToObjects="1">
      <p:cViewPr varScale="1">
        <p:scale>
          <a:sx n="65" d="100"/>
          <a:sy n="65" d="100"/>
        </p:scale>
        <p:origin x="197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410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19">
        <p14:window dir="vert"/>
      </p:transition>
    </mc:Choice>
    <mc:Fallback>
      <p:transition advTm="6019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19">
        <p14:window dir="vert"/>
      </p:transition>
    </mc:Choice>
    <mc:Fallback>
      <p:transition advTm="6019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19">
        <p14:window dir="vert"/>
      </p:transition>
    </mc:Choice>
    <mc:Fallback>
      <p:transition advTm="6019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19">
        <p14:window dir="vert"/>
      </p:transition>
    </mc:Choice>
    <mc:Fallback>
      <p:transition advTm="6019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19">
        <p14:window dir="vert"/>
      </p:transition>
    </mc:Choice>
    <mc:Fallback>
      <p:transition advTm="6019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19">
        <p14:window dir="vert"/>
      </p:transition>
    </mc:Choice>
    <mc:Fallback>
      <p:transition advTm="6019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19">
        <p14:window dir="vert"/>
      </p:transition>
    </mc:Choice>
    <mc:Fallback>
      <p:transition advTm="6019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19">
        <p14:window dir="vert"/>
      </p:transition>
    </mc:Choice>
    <mc:Fallback>
      <p:transition advTm="6019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19">
        <p14:window dir="vert"/>
      </p:transition>
    </mc:Choice>
    <mc:Fallback>
      <p:transition advTm="6019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19">
        <p14:window dir="vert"/>
      </p:transition>
    </mc:Choice>
    <mc:Fallback>
      <p:transition advTm="6019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19">
        <p14:window dir="vert"/>
      </p:transition>
    </mc:Choice>
    <mc:Fallback>
      <p:transition advTm="6019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advTm="6019">
        <p14:window dir="vert"/>
      </p:transition>
    </mc:Choice>
    <mc:Fallback>
      <p:transition advTm="6019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47298"/>
            <a:ext cx="7556421" cy="124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750"/>
              </a:lnSpc>
              <a:buNone/>
            </a:pPr>
            <a:r>
              <a:rPr lang="en-US" sz="7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VastraSahayak</a:t>
            </a:r>
            <a:endParaRPr lang="en-US" sz="7800" dirty="0"/>
          </a:p>
        </p:txBody>
      </p:sp>
      <p:sp>
        <p:nvSpPr>
          <p:cNvPr id="4" name="Text 1"/>
          <p:cNvSpPr/>
          <p:nvPr/>
        </p:nvSpPr>
        <p:spPr>
          <a:xfrm>
            <a:off x="6280190" y="4685348"/>
            <a:ext cx="75564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Your Personal Style Companion for Effortless Fashion.</a:t>
            </a:r>
            <a:endParaRPr lang="en-US" sz="19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19">
        <p14:window dir="vert"/>
      </p:transition>
    </mc:Choice>
    <mc:Fallback>
      <p:transition spd="slow" advClick="0" advTm="6019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7957"/>
            <a:ext cx="741830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Start Your Style Journey Today!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93790" y="2764869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Join the VastraSahayak community and transform the way you approach fashion.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217" y="3506908"/>
            <a:ext cx="2432641" cy="369053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697" y="3506908"/>
            <a:ext cx="2778562" cy="369739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098" y="3506908"/>
            <a:ext cx="2778562" cy="3697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19">
        <p14:window dir="vert"/>
      </p:transition>
    </mc:Choice>
    <mc:Fallback>
      <p:transition advTm="6019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91095" y="189714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VastraSahayak: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814876"/>
            <a:ext cx="7556421" cy="171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700"/>
              </a:lnSpc>
              <a:buNone/>
            </a:pPr>
            <a:r>
              <a:rPr lang="en-US" sz="5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Confidence, Style, Simplified.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793790" y="482417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Are you ready to embrace your unique style?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07043" y="5662613"/>
            <a:ext cx="722745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Visit our website and create your free profile today!</a:t>
            </a:r>
            <a:endParaRPr lang="en-US" sz="2300" dirty="0"/>
          </a:p>
        </p:txBody>
      </p:sp>
      <p:sp>
        <p:nvSpPr>
          <p:cNvPr id="7" name="Shape 4"/>
          <p:cNvSpPr/>
          <p:nvPr/>
        </p:nvSpPr>
        <p:spPr>
          <a:xfrm>
            <a:off x="793790" y="5364956"/>
            <a:ext cx="22860" cy="967383"/>
          </a:xfrm>
          <a:prstGeom prst="rect">
            <a:avLst/>
          </a:prstGeom>
          <a:solidFill>
            <a:srgbClr val="EEE27D"/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19">
        <p14:window dir="vert"/>
      </p:transition>
    </mc:Choice>
    <mc:Fallback>
      <p:transition advTm="6019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44" y="0"/>
            <a:ext cx="5734756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265" y="2379583"/>
            <a:ext cx="30034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Ever Feel Overwhelmed?</a:t>
            </a:r>
            <a:endParaRPr lang="en-US" sz="1950" dirty="0"/>
          </a:p>
        </p:txBody>
      </p:sp>
      <p:sp>
        <p:nvSpPr>
          <p:cNvPr id="4" name="Text 1"/>
          <p:cNvSpPr/>
          <p:nvPr/>
        </p:nvSpPr>
        <p:spPr>
          <a:xfrm>
            <a:off x="793790" y="2888099"/>
            <a:ext cx="7556421" cy="171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700"/>
              </a:lnSpc>
              <a:buNone/>
            </a:pPr>
            <a:r>
              <a:rPr lang="en-US" sz="5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Stressed About Your Body Type?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793790" y="4897398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Navigating fashion can be confusing, especially when trying to find clothes that flatter your unique shape. We understand the struggle – the endless browsing, the fitting room despair, the feeling of "nothing looks good on me."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19">
        <p14:window dir="vert"/>
      </p:transition>
    </mc:Choice>
    <mc:Fallback>
      <p:transition advTm="6019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8700"/>
            <a:ext cx="678668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Unlocking Your Perfect Style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93790" y="299561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At VastraSahayak, we believe everyone deserves to feel confident and comfortable in their clothes. We've designed a revolutionary platform that simplifies fashion, allowing you to discover styles perfectly suited to your body type and preferences.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793790" y="4151590"/>
            <a:ext cx="4215289" cy="2099191"/>
          </a:xfrm>
          <a:prstGeom prst="roundRect">
            <a:avLst>
              <a:gd name="adj" fmla="val 5227"/>
            </a:avLst>
          </a:prstGeom>
          <a:solidFill>
            <a:srgbClr val="1B1C1D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28730"/>
            <a:ext cx="4215289" cy="914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778" y="3853934"/>
            <a:ext cx="595313" cy="5953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82372" y="4002762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93790" y="4650477"/>
            <a:ext cx="32714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Personalized Body Analysis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793790" y="5088078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Input your details and let our system determine your unique body type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5207437" y="4151590"/>
            <a:ext cx="4215408" cy="2099191"/>
          </a:xfrm>
          <a:prstGeom prst="roundRect">
            <a:avLst>
              <a:gd name="adj" fmla="val 5227"/>
            </a:avLst>
          </a:prstGeom>
          <a:solidFill>
            <a:srgbClr val="1B1C1D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437" y="4128730"/>
            <a:ext cx="4215408" cy="9144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425" y="3853934"/>
            <a:ext cx="595313" cy="5953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196018" y="4002762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5198071" y="4700656"/>
            <a:ext cx="327671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Curated Recommendations</a:t>
            </a:r>
            <a:endParaRPr lang="en-US" sz="2500" dirty="0"/>
          </a:p>
        </p:txBody>
      </p:sp>
      <p:sp>
        <p:nvSpPr>
          <p:cNvPr id="15" name="Text 9"/>
          <p:cNvSpPr/>
          <p:nvPr/>
        </p:nvSpPr>
        <p:spPr>
          <a:xfrm>
            <a:off x="5230297" y="5088078"/>
            <a:ext cx="377297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Receive clothing suggestions that flatter your figure and enhance your natural beauty.</a:t>
            </a:r>
            <a:endParaRPr lang="en-US" sz="2400" dirty="0"/>
          </a:p>
        </p:txBody>
      </p:sp>
      <p:sp>
        <p:nvSpPr>
          <p:cNvPr id="16" name="Shape 10"/>
          <p:cNvSpPr/>
          <p:nvPr/>
        </p:nvSpPr>
        <p:spPr>
          <a:xfrm>
            <a:off x="9621203" y="4151590"/>
            <a:ext cx="4215289" cy="2099191"/>
          </a:xfrm>
          <a:prstGeom prst="roundRect">
            <a:avLst>
              <a:gd name="adj" fmla="val 5227"/>
            </a:avLst>
          </a:prstGeom>
          <a:solidFill>
            <a:srgbClr val="1B1C1D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03" y="4128730"/>
            <a:ext cx="4215289" cy="9144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191" y="3853934"/>
            <a:ext cx="595313" cy="59531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609784" y="4002762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9842421" y="4647724"/>
            <a:ext cx="295775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Color Theory Integration</a:t>
            </a:r>
            <a:endParaRPr lang="en-US" sz="2500" dirty="0"/>
          </a:p>
        </p:txBody>
      </p:sp>
      <p:sp>
        <p:nvSpPr>
          <p:cNvPr id="21" name="Text 13"/>
          <p:cNvSpPr/>
          <p:nvPr/>
        </p:nvSpPr>
        <p:spPr>
          <a:xfrm>
            <a:off x="9842421" y="5076944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Discover colors that complement your skin tone, inspired by Korean fashion principles.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19">
        <p14:window dir="vert"/>
      </p:transition>
    </mc:Choice>
    <mc:Fallback>
      <p:transition advTm="6019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5-07-31 at 9.37.36 AM">
            <a:hlinkClick r:id="" action="ppaction://media"/>
            <a:extLst>
              <a:ext uri="{FF2B5EF4-FFF2-40B4-BE49-F238E27FC236}">
                <a16:creationId xmlns:a16="http://schemas.microsoft.com/office/drawing/2014/main" id="{08075C6C-BB21-9D05-78FA-7CF2551D95C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0554" y="1219199"/>
            <a:ext cx="11218984" cy="67168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B90A5-EEE5-3AD4-06B7-39CD1D3B8CBB}"/>
              </a:ext>
            </a:extLst>
          </p:cNvPr>
          <p:cNvSpPr txBox="1"/>
          <p:nvPr/>
        </p:nvSpPr>
        <p:spPr>
          <a:xfrm>
            <a:off x="2168769" y="199292"/>
            <a:ext cx="9401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Demo Video of </a:t>
            </a:r>
            <a:r>
              <a:rPr lang="en-US" sz="3200" u="sng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VastraSahayak</a:t>
            </a:r>
            <a:r>
              <a:rPr lang="en-US" sz="32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 Website:</a:t>
            </a:r>
            <a:endParaRPr lang="en-IN" sz="32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1125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19">
        <p14:window dir="vert"/>
      </p:transition>
    </mc:Choice>
    <mc:Fallback>
      <p:transition advTm="60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617" objId="4"/>
        <p14:stopEvt time="9115" objId="4"/>
        <p14:playEvt time="12259" objId="4"/>
        <p14:triggerEvt type="onClick" time="12260" objId="4"/>
        <p14:stopEvt time="20349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963" y="450294"/>
            <a:ext cx="3227189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sz="3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Your Personalized Profile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54963" y="942499"/>
            <a:ext cx="13320474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Prata" pitchFamily="34" charset="-122"/>
                <a:cs typeface="Prata" pitchFamily="34" charset="-120"/>
              </a:rPr>
              <a:t>Getting started with VastraSahayak is simple and intuitive. Your profile is the key to unlocking truly personalized recommendations.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647343" y="2072134"/>
            <a:ext cx="3672364" cy="458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endParaRPr lang="en-US" sz="3200" dirty="0">
              <a:solidFill>
                <a:srgbClr val="F2E782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  <a:p>
            <a:pPr algn="r">
              <a:lnSpc>
                <a:spcPts val="3600"/>
              </a:lnSpc>
            </a:pPr>
            <a:r>
              <a:rPr lang="en-US" sz="3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Input Your Details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-2097158" y="2101275"/>
            <a:ext cx="6530459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784741" y="3144917"/>
            <a:ext cx="6530459" cy="798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F2F2F2"/>
                </a:solidFill>
                <a:ea typeface="Prata" pitchFamily="34" charset="-122"/>
                <a:cs typeface="Prata" pitchFamily="34" charset="-120"/>
              </a:rPr>
              <a:t>Share essential information like your name, age, weight, and gender. These foundational details help us create a basic understanding of your unique profile.</a:t>
            </a:r>
            <a:endParaRPr lang="en-US" sz="2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598" y="1886903"/>
            <a:ext cx="6530459" cy="65304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19">
        <p14:window dir="vert"/>
      </p:transition>
    </mc:Choice>
    <mc:Fallback>
      <p:transition advTm="6019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711" y="503753"/>
            <a:ext cx="447532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Understanding Your Body Type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32711" y="1054418"/>
            <a:ext cx="13164979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Prata" pitchFamily="34" charset="-122"/>
                <a:cs typeface="Prata" pitchFamily="34" charset="-120"/>
              </a:rPr>
              <a:t>Beyond basic demographics, VastraSahayak uses advanced analysis to determine your specific body type, ensuring recommendations are tailored to perfection.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11" y="1962269"/>
            <a:ext cx="6168033" cy="61680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98876" y="1935480"/>
            <a:ext cx="6706314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7198876" y="2245043"/>
            <a:ext cx="5975033" cy="513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Detailed Body Measurements: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7198875" y="2877622"/>
            <a:ext cx="6788057" cy="1053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Prata" pitchFamily="34" charset="-122"/>
                <a:cs typeface="Prata" pitchFamily="34" charset="-120"/>
              </a:rPr>
              <a:t>Provide your height, shoulder width, bust, waist, and hip measurements. This allows our algorithm to accurately identify your body shape.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198876" y="3443168"/>
            <a:ext cx="6706314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7198876" y="3740825"/>
            <a:ext cx="6706314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7198876" y="4050387"/>
            <a:ext cx="4108371" cy="513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This Matters?</a:t>
            </a:r>
            <a:endParaRPr lang="en-US" sz="3200" dirty="0"/>
          </a:p>
        </p:txBody>
      </p:sp>
      <p:sp>
        <p:nvSpPr>
          <p:cNvPr id="11" name="Text 8"/>
          <p:cNvSpPr/>
          <p:nvPr/>
        </p:nvSpPr>
        <p:spPr>
          <a:xfrm>
            <a:off x="7198876" y="4682966"/>
            <a:ext cx="6706314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7198876" y="4992529"/>
            <a:ext cx="6706314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Prata" pitchFamily="34" charset="-122"/>
                <a:cs typeface="Prata" pitchFamily="34" charset="-120"/>
              </a:rPr>
              <a:t>Knowing your body type empowers you to choose silhouettes that accentuate your best features and provide the most comfortable fit.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19">
        <p14:window dir="vert"/>
      </p:transition>
    </mc:Choice>
    <mc:Fallback>
      <p:transition advTm="6019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8617"/>
            <a:ext cx="639127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Magic of Color Theory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93790" y="328553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Discover how colors can transform your look. VastraSahayak incorporates Korean-inspired color theory to help you choose hues that truly make you shine.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43851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7930" y="42616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Skin Tone Analysis</a:t>
            </a:r>
            <a:endParaRPr lang="en-US" sz="1950" b="1" dirty="0"/>
          </a:p>
        </p:txBody>
      </p:sp>
      <p:sp>
        <p:nvSpPr>
          <p:cNvPr id="6" name="Text 3"/>
          <p:cNvSpPr/>
          <p:nvPr/>
        </p:nvSpPr>
        <p:spPr>
          <a:xfrm>
            <a:off x="1537930" y="4690824"/>
            <a:ext cx="343804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system helps identify your unique skin undertone, whether it's warm, cool, or neutral.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4143851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68127" y="4261604"/>
            <a:ext cx="285142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Korean Color Principles</a:t>
            </a:r>
            <a:endParaRPr lang="en-US" sz="1950" b="1" dirty="0"/>
          </a:p>
        </p:txBody>
      </p:sp>
      <p:sp>
        <p:nvSpPr>
          <p:cNvPr id="9" name="Text 5"/>
          <p:cNvSpPr/>
          <p:nvPr/>
        </p:nvSpPr>
        <p:spPr>
          <a:xfrm>
            <a:off x="5968127" y="4690824"/>
            <a:ext cx="343816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Leveraging the subtle nuances of Korean color palettes to suggest what will best complement your complexion.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4143851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98443" y="4261604"/>
            <a:ext cx="26336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Glow with Confidence</a:t>
            </a:r>
            <a:endParaRPr lang="en-US" sz="1950" b="1" dirty="0"/>
          </a:p>
        </p:txBody>
      </p:sp>
      <p:sp>
        <p:nvSpPr>
          <p:cNvPr id="12" name="Text 7"/>
          <p:cNvSpPr/>
          <p:nvPr/>
        </p:nvSpPr>
        <p:spPr>
          <a:xfrm>
            <a:off x="10398443" y="4690824"/>
            <a:ext cx="343816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Select colors that brighten your face, enhance your features, and make your skin appear more radiant.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19">
        <p14:window dir="vert"/>
      </p:transition>
    </mc:Choice>
    <mc:Fallback>
      <p:transition advTm="6019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2179"/>
            <a:ext cx="998077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Beyond the Basics: Advanced Preferences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93790" y="225909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CFCBBF"/>
                </a:solidFill>
                <a:ea typeface="Raleway" pitchFamily="34" charset="-122"/>
                <a:cs typeface="Raleway" pitchFamily="34" charset="-120"/>
              </a:rPr>
              <a:t>Your style journey is unique. VastraSahayak allows you to refine your preferences, ensuring recommendations align with your personal taste and lifestyle.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793790" y="3117413"/>
            <a:ext cx="793790" cy="1190744"/>
          </a:xfrm>
          <a:prstGeom prst="roundRect">
            <a:avLst>
              <a:gd name="adj" fmla="val 360049"/>
            </a:avLst>
          </a:prstGeom>
          <a:solidFill>
            <a:srgbClr val="3A3B3C"/>
          </a:solidFill>
          <a:ln/>
        </p:spPr>
      </p:sp>
      <p:sp>
        <p:nvSpPr>
          <p:cNvPr id="5" name="Text 3"/>
          <p:cNvSpPr/>
          <p:nvPr/>
        </p:nvSpPr>
        <p:spPr>
          <a:xfrm>
            <a:off x="1041797" y="352675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00" b="1" dirty="0"/>
          </a:p>
        </p:txBody>
      </p:sp>
      <p:sp>
        <p:nvSpPr>
          <p:cNvPr id="6" name="Text 4"/>
          <p:cNvSpPr/>
          <p:nvPr/>
        </p:nvSpPr>
        <p:spPr>
          <a:xfrm>
            <a:off x="1785938" y="33157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Style Aesthetic</a:t>
            </a:r>
            <a:endParaRPr lang="en-US" sz="1950" b="1" dirty="0"/>
          </a:p>
        </p:txBody>
      </p:sp>
      <p:sp>
        <p:nvSpPr>
          <p:cNvPr id="7" name="Text 5"/>
          <p:cNvSpPr/>
          <p:nvPr/>
        </p:nvSpPr>
        <p:spPr>
          <a:xfrm>
            <a:off x="1785938" y="3744992"/>
            <a:ext cx="120506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Choose from categories like minimalist, bohemian, casual, formal, sporty, or vintage.</a:t>
            </a: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793790" y="4456986"/>
            <a:ext cx="793790" cy="1190744"/>
          </a:xfrm>
          <a:prstGeom prst="roundRect">
            <a:avLst>
              <a:gd name="adj" fmla="val 360049"/>
            </a:avLst>
          </a:prstGeom>
          <a:solidFill>
            <a:srgbClr val="3A3B3C"/>
          </a:solidFill>
          <a:ln/>
        </p:spPr>
      </p:sp>
      <p:sp>
        <p:nvSpPr>
          <p:cNvPr id="9" name="Text 7"/>
          <p:cNvSpPr/>
          <p:nvPr/>
        </p:nvSpPr>
        <p:spPr>
          <a:xfrm>
            <a:off x="1041797" y="486632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00" b="1" dirty="0"/>
          </a:p>
        </p:txBody>
      </p:sp>
      <p:sp>
        <p:nvSpPr>
          <p:cNvPr id="10" name="Text 8"/>
          <p:cNvSpPr/>
          <p:nvPr/>
        </p:nvSpPr>
        <p:spPr>
          <a:xfrm>
            <a:off x="1785938" y="465534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Occasion Focus</a:t>
            </a:r>
            <a:endParaRPr lang="en-US" sz="1950" b="1" dirty="0"/>
          </a:p>
        </p:txBody>
      </p:sp>
      <p:sp>
        <p:nvSpPr>
          <p:cNvPr id="11" name="Text 9"/>
          <p:cNvSpPr/>
          <p:nvPr/>
        </p:nvSpPr>
        <p:spPr>
          <a:xfrm>
            <a:off x="1785938" y="5084564"/>
            <a:ext cx="120506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Tell us if you're looking for everyday wear, special event outfits, work attire, or vacation clothes.</a:t>
            </a: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793790" y="5796558"/>
            <a:ext cx="793790" cy="1190744"/>
          </a:xfrm>
          <a:prstGeom prst="roundRect">
            <a:avLst>
              <a:gd name="adj" fmla="val 360049"/>
            </a:avLst>
          </a:prstGeom>
          <a:solidFill>
            <a:srgbClr val="3A3B3C"/>
          </a:solidFill>
          <a:ln/>
        </p:spPr>
      </p:sp>
      <p:sp>
        <p:nvSpPr>
          <p:cNvPr id="13" name="Text 11"/>
          <p:cNvSpPr/>
          <p:nvPr/>
        </p:nvSpPr>
        <p:spPr>
          <a:xfrm>
            <a:off x="1041797" y="620589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00" b="1" dirty="0"/>
          </a:p>
        </p:txBody>
      </p:sp>
      <p:sp>
        <p:nvSpPr>
          <p:cNvPr id="14" name="Text 12"/>
          <p:cNvSpPr/>
          <p:nvPr/>
        </p:nvSpPr>
        <p:spPr>
          <a:xfrm>
            <a:off x="1785938" y="59949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Comfort Level</a:t>
            </a:r>
            <a:endParaRPr lang="en-US" sz="1950" b="1" dirty="0"/>
          </a:p>
        </p:txBody>
      </p:sp>
      <p:sp>
        <p:nvSpPr>
          <p:cNvPr id="15" name="Text 13"/>
          <p:cNvSpPr/>
          <p:nvPr/>
        </p:nvSpPr>
        <p:spPr>
          <a:xfrm>
            <a:off x="1785938" y="6424136"/>
            <a:ext cx="120506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Prioritize comfort, trendiness, or a balance of both in your clothing choices.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19">
        <p14:window dir="vert"/>
      </p:transition>
    </mc:Choice>
    <mc:Fallback>
      <p:transition advTm="6019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549" y="403622"/>
            <a:ext cx="6573798" cy="594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Your Personalized Wardrobe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585549" y="1140976"/>
            <a:ext cx="10707291" cy="31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CFCBBF"/>
                </a:solidFill>
                <a:ea typeface="Prata" pitchFamily="34" charset="-122"/>
                <a:cs typeface="Prata" pitchFamily="34" charset="-120"/>
              </a:rPr>
              <a:t>Imagine a closet filled only with clothes that fit perfectly and make you feel incredible. VastraSahayak makes this a reality.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85549" y="1607106"/>
            <a:ext cx="3875246" cy="152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endParaRPr lang="en-US" sz="700" dirty="0"/>
          </a:p>
        </p:txBody>
      </p:sp>
      <p:sp>
        <p:nvSpPr>
          <p:cNvPr id="5" name="Text 3"/>
          <p:cNvSpPr/>
          <p:nvPr/>
        </p:nvSpPr>
        <p:spPr>
          <a:xfrm>
            <a:off x="109775" y="2129416"/>
            <a:ext cx="2378988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Wadrobe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585549" y="2246828"/>
            <a:ext cx="190321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585549" y="2579846"/>
            <a:ext cx="3875246" cy="1427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CFCBBF"/>
                </a:solidFill>
                <a:ea typeface="Prata" pitchFamily="34" charset="-122"/>
                <a:cs typeface="Prata" pitchFamily="34" charset="-120"/>
              </a:rPr>
              <a:t>→ Our intelligent algorithm combines your body type, color profile, and personal preferences to generate a tailored list of clothing items and outfit ideas. Say goodbye to guesswork and hello to a wardrobe that truly reflects you.</a:t>
            </a:r>
            <a:endParaRPr lang="en-US" sz="2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679" y="1683187"/>
            <a:ext cx="8728054" cy="6188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19">
        <p14:window dir="vert"/>
      </p:transition>
    </mc:Choice>
    <mc:Fallback>
      <p:transition advTm="6019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601</Words>
  <Application>Microsoft Office PowerPoint</Application>
  <PresentationFormat>Custom</PresentationFormat>
  <Paragraphs>67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 Rounded MT Bold</vt:lpstr>
      <vt:lpstr>Arial</vt:lpstr>
      <vt:lpstr>Raleway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Mubassera Shaikh</cp:lastModifiedBy>
  <cp:revision>3</cp:revision>
  <dcterms:created xsi:type="dcterms:W3CDTF">2025-07-31T04:09:42Z</dcterms:created>
  <dcterms:modified xsi:type="dcterms:W3CDTF">2025-07-31T05:23:46Z</dcterms:modified>
</cp:coreProperties>
</file>